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CC342E56-D683-4CD0-818D-BDBAC833B275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41200" y="103210"/>
            <a:ext cx="974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e.g. Write 5880 as a product of Prime Factors</a:t>
            </a: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6588" y="647700"/>
            <a:ext cx="279082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49642" y="1210536"/>
            <a:ext cx="2957884" cy="2215991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first need to let the calculator work with the number 5880</a:t>
            </a:r>
          </a:p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 we enter it</a:t>
            </a:r>
          </a:p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pressing </a:t>
            </a:r>
          </a:p>
          <a:p>
            <a:pPr lvl="0" algn="ctr"/>
            <a:r>
              <a:rPr lang="en-IE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</a:p>
          <a:p>
            <a:pPr lvl="0" algn="ctr"/>
            <a:r>
              <a:rPr lang="en-IE" dirty="0">
                <a:latin typeface="Tahoma" pitchFamily="34" charset="0"/>
                <a:ea typeface="Tahoma" pitchFamily="34" charset="0"/>
                <a:cs typeface="Tahoma" pitchFamily="34" charset="0"/>
              </a:rPr>
              <a:t>after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931550" y="4743984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5778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3610" y="637903"/>
            <a:ext cx="2743200" cy="55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41200" y="103210"/>
            <a:ext cx="974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e.g. Write 5880 as a product of Prime Factors</a:t>
            </a:r>
          </a:p>
        </p:txBody>
      </p:sp>
      <p:sp>
        <p:nvSpPr>
          <p:cNvPr id="6" name="Rectangle 5"/>
          <p:cNvSpPr/>
          <p:nvPr/>
        </p:nvSpPr>
        <p:spPr>
          <a:xfrm>
            <a:off x="6049642" y="1210536"/>
            <a:ext cx="2957884" cy="2277547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first need to let the calculator work with </a:t>
            </a:r>
            <a:r>
              <a:rPr lang="en-IE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5880</a:t>
            </a:r>
          </a:p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 we enter it</a:t>
            </a:r>
          </a:p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pressing </a:t>
            </a:r>
          </a:p>
          <a:p>
            <a:pPr lvl="0" algn="ctr"/>
            <a:r>
              <a:rPr lang="en-IE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</a:p>
          <a:p>
            <a:pPr lvl="0" algn="ctr"/>
            <a:r>
              <a:rPr lang="en-IE" dirty="0">
                <a:latin typeface="Tahoma" pitchFamily="34" charset="0"/>
                <a:ea typeface="Tahoma" pitchFamily="34" charset="0"/>
                <a:cs typeface="Tahoma" pitchFamily="34" charset="0"/>
              </a:rPr>
              <a:t>after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965379" y="4751120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7926" y="671828"/>
            <a:ext cx="276225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920171" y="4410559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7843" y="643719"/>
            <a:ext cx="275272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3888638" y="4379027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7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7926" y="637903"/>
            <a:ext cx="2762250" cy="555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3495114" y="5474244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71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7843" y="617274"/>
            <a:ext cx="2743200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263270" y="5505776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72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9617" y="633040"/>
            <a:ext cx="2771775" cy="557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85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6113" y="629290"/>
            <a:ext cx="2771775" cy="557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41200" y="103210"/>
            <a:ext cx="974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e.g. Write 5880 as a product of Prime Factors</a:t>
            </a:r>
          </a:p>
        </p:txBody>
      </p:sp>
      <p:sp>
        <p:nvSpPr>
          <p:cNvPr id="7" name="Down Arrow 6"/>
          <p:cNvSpPr/>
          <p:nvPr/>
        </p:nvSpPr>
        <p:spPr>
          <a:xfrm rot="4198651" flipH="1">
            <a:off x="5495940" y="1726670"/>
            <a:ext cx="317486" cy="2963897"/>
          </a:xfrm>
          <a:prstGeom prst="downArrow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Rounded Rectangle 7"/>
          <p:cNvSpPr/>
          <p:nvPr/>
        </p:nvSpPr>
        <p:spPr>
          <a:xfrm>
            <a:off x="3428135" y="2622072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6113" y="629290"/>
            <a:ext cx="27432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3789015" y="3710655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5638" y="626430"/>
            <a:ext cx="2762250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own Arrow 10"/>
          <p:cNvSpPr/>
          <p:nvPr/>
        </p:nvSpPr>
        <p:spPr>
          <a:xfrm rot="4198651" flipH="1">
            <a:off x="5417001" y="1749021"/>
            <a:ext cx="317486" cy="2963897"/>
          </a:xfrm>
          <a:prstGeom prst="downArrow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6049642" y="1760924"/>
            <a:ext cx="2957884" cy="1015663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want to write the number as a product of Prime </a:t>
            </a:r>
            <a:r>
              <a:rPr lang="en-IE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FACT</a:t>
            </a:r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ors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65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</TotalTime>
  <Words>80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Tahoma</vt:lpstr>
      <vt:lpstr>Trebuchet MS</vt:lpstr>
      <vt:lpstr>Theme1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shane molloy</cp:lastModifiedBy>
  <cp:revision>2</cp:revision>
  <dcterms:created xsi:type="dcterms:W3CDTF">2012-03-30T13:30:53Z</dcterms:created>
  <dcterms:modified xsi:type="dcterms:W3CDTF">2016-07-06T13:50:11Z</dcterms:modified>
</cp:coreProperties>
</file>